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metadata" ContentType="application/binary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2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14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3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F1CDE0-0841-41D6-878A-E1D74D0AB3B7}" v="216" dt="2020-08-06T05:14:53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-12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customschemas.google.com/relationships/presentationmetadata" Target="metadata"/><Relationship Id="rId68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M SNSACD" userId="S::chemsnsacd@snscecbe.onmicrosoft.com::593904ba-4d1c-4240-a6e1-3e4882e68d67" providerId="AD" clId="Web-{73F1CDE0-0841-41D6-878A-E1D74D0AB3B7}"/>
    <pc:docChg chg="modSld">
      <pc:chgData name="CHEM SNSACD" userId="S::chemsnsacd@snscecbe.onmicrosoft.com::593904ba-4d1c-4240-a6e1-3e4882e68d67" providerId="AD" clId="Web-{73F1CDE0-0841-41D6-878A-E1D74D0AB3B7}" dt="2020-08-06T05:14:53.628" v="205" actId="1076"/>
      <pc:docMkLst>
        <pc:docMk/>
      </pc:docMkLst>
      <pc:sldChg chg="modSp">
        <pc:chgData name="CHEM SNSACD" userId="S::chemsnsacd@snscecbe.onmicrosoft.com::593904ba-4d1c-4240-a6e1-3e4882e68d67" providerId="AD" clId="Web-{73F1CDE0-0841-41D6-878A-E1D74D0AB3B7}" dt="2020-08-06T04:53:52.004" v="31" actId="20577"/>
        <pc:sldMkLst>
          <pc:docMk/>
          <pc:sldMk cId="0" sldId="257"/>
        </pc:sldMkLst>
        <pc:spChg chg="mod">
          <ac:chgData name="CHEM SNSACD" userId="S::chemsnsacd@snscecbe.onmicrosoft.com::593904ba-4d1c-4240-a6e1-3e4882e68d67" providerId="AD" clId="Web-{73F1CDE0-0841-41D6-878A-E1D74D0AB3B7}" dt="2020-08-06T04:53:33.035" v="25" actId="20577"/>
          <ac:spMkLst>
            <pc:docMk/>
            <pc:sldMk cId="0" sldId="257"/>
            <ac:spMk id="13" creationId="{00000000-0000-0000-0000-000000000000}"/>
          </ac:spMkLst>
        </pc:spChg>
        <pc:spChg chg="mod">
          <ac:chgData name="CHEM SNSACD" userId="S::chemsnsacd@snscecbe.onmicrosoft.com::593904ba-4d1c-4240-a6e1-3e4882e68d67" providerId="AD" clId="Web-{73F1CDE0-0841-41D6-878A-E1D74D0AB3B7}" dt="2020-08-06T04:53:52.004" v="31" actId="20577"/>
          <ac:spMkLst>
            <pc:docMk/>
            <pc:sldMk cId="0" sldId="257"/>
            <ac:spMk id="30723" creationId="{00000000-0000-0000-0000-000000000000}"/>
          </ac:spMkLst>
        </pc:spChg>
        <pc:picChg chg="mod">
          <ac:chgData name="CHEM SNSACD" userId="S::chemsnsacd@snscecbe.onmicrosoft.com::593904ba-4d1c-4240-a6e1-3e4882e68d67" providerId="AD" clId="Web-{73F1CDE0-0841-41D6-878A-E1D74D0AB3B7}" dt="2020-08-06T04:53:33.004" v="24" actId="1076"/>
          <ac:picMkLst>
            <pc:docMk/>
            <pc:sldMk cId="0" sldId="257"/>
            <ac:picMk id="30724" creationId="{00000000-0000-0000-0000-000000000000}"/>
          </ac:picMkLst>
        </pc:picChg>
      </pc:sldChg>
      <pc:sldChg chg="modSp">
        <pc:chgData name="CHEM SNSACD" userId="S::chemsnsacd@snscecbe.onmicrosoft.com::593904ba-4d1c-4240-a6e1-3e4882e68d67" providerId="AD" clId="Web-{73F1CDE0-0841-41D6-878A-E1D74D0AB3B7}" dt="2020-08-06T04:50:30.598" v="0" actId="20577"/>
        <pc:sldMkLst>
          <pc:docMk/>
          <pc:sldMk cId="0" sldId="258"/>
        </pc:sldMkLst>
        <pc:spChg chg="mod">
          <ac:chgData name="CHEM SNSACD" userId="S::chemsnsacd@snscecbe.onmicrosoft.com::593904ba-4d1c-4240-a6e1-3e4882e68d67" providerId="AD" clId="Web-{73F1CDE0-0841-41D6-878A-E1D74D0AB3B7}" dt="2020-08-06T04:50:30.598" v="0" actId="20577"/>
          <ac:spMkLst>
            <pc:docMk/>
            <pc:sldMk cId="0" sldId="258"/>
            <ac:spMk id="9" creationId="{00000000-0000-0000-0000-000000000000}"/>
          </ac:spMkLst>
        </pc:spChg>
      </pc:sldChg>
      <pc:sldChg chg="modSp">
        <pc:chgData name="CHEM SNSACD" userId="S::chemsnsacd@snscecbe.onmicrosoft.com::593904ba-4d1c-4240-a6e1-3e4882e68d67" providerId="AD" clId="Web-{73F1CDE0-0841-41D6-878A-E1D74D0AB3B7}" dt="2020-08-06T04:54:52.379" v="35" actId="1076"/>
        <pc:sldMkLst>
          <pc:docMk/>
          <pc:sldMk cId="0" sldId="262"/>
        </pc:sldMkLst>
        <pc:spChg chg="mod">
          <ac:chgData name="CHEM SNSACD" userId="S::chemsnsacd@snscecbe.onmicrosoft.com::593904ba-4d1c-4240-a6e1-3e4882e68d67" providerId="AD" clId="Web-{73F1CDE0-0841-41D6-878A-E1D74D0AB3B7}" dt="2020-08-06T04:54:52.379" v="35" actId="1076"/>
          <ac:spMkLst>
            <pc:docMk/>
            <pc:sldMk cId="0" sldId="262"/>
            <ac:spMk id="20" creationId="{00000000-0000-0000-0000-000000000000}"/>
          </ac:spMkLst>
        </pc:spChg>
        <pc:picChg chg="mod">
          <ac:chgData name="CHEM SNSACD" userId="S::chemsnsacd@snscecbe.onmicrosoft.com::593904ba-4d1c-4240-a6e1-3e4882e68d67" providerId="AD" clId="Web-{73F1CDE0-0841-41D6-878A-E1D74D0AB3B7}" dt="2020-08-06T04:54:48.129" v="34" actId="14100"/>
          <ac:picMkLst>
            <pc:docMk/>
            <pc:sldMk cId="0" sldId="262"/>
            <ac:picMk id="22544" creationId="{00000000-0000-0000-0000-000000000000}"/>
          </ac:picMkLst>
        </pc:picChg>
      </pc:sldChg>
      <pc:sldChg chg="addSp delSp modSp">
        <pc:chgData name="CHEM SNSACD" userId="S::chemsnsacd@snscecbe.onmicrosoft.com::593904ba-4d1c-4240-a6e1-3e4882e68d67" providerId="AD" clId="Web-{73F1CDE0-0841-41D6-878A-E1D74D0AB3B7}" dt="2020-08-06T05:07:14.737" v="110" actId="1076"/>
        <pc:sldMkLst>
          <pc:docMk/>
          <pc:sldMk cId="0" sldId="266"/>
        </pc:sldMkLst>
        <pc:spChg chg="add mod">
          <ac:chgData name="CHEM SNSACD" userId="S::chemsnsacd@snscecbe.onmicrosoft.com::593904ba-4d1c-4240-a6e1-3e4882e68d67" providerId="AD" clId="Web-{73F1CDE0-0841-41D6-878A-E1D74D0AB3B7}" dt="2020-08-06T05:07:14.737" v="110" actId="1076"/>
          <ac:spMkLst>
            <pc:docMk/>
            <pc:sldMk cId="0" sldId="266"/>
            <ac:spMk id="2" creationId="{C6731A58-C557-4A8F-83FB-EEF274F3E24B}"/>
          </ac:spMkLst>
        </pc:spChg>
        <pc:spChg chg="add del">
          <ac:chgData name="CHEM SNSACD" userId="S::chemsnsacd@snscecbe.onmicrosoft.com::593904ba-4d1c-4240-a6e1-3e4882e68d67" providerId="AD" clId="Web-{73F1CDE0-0841-41D6-878A-E1D74D0AB3B7}" dt="2020-08-06T04:58:42.238" v="63"/>
          <ac:spMkLst>
            <pc:docMk/>
            <pc:sldMk cId="0" sldId="266"/>
            <ac:spMk id="3" creationId="{CFBE27A9-E626-4FE6-9C51-EE61406852B3}"/>
          </ac:spMkLst>
        </pc:spChg>
        <pc:spChg chg="add del mod">
          <ac:chgData name="CHEM SNSACD" userId="S::chemsnsacd@snscecbe.onmicrosoft.com::593904ba-4d1c-4240-a6e1-3e4882e68d67" providerId="AD" clId="Web-{73F1CDE0-0841-41D6-878A-E1D74D0AB3B7}" dt="2020-08-06T04:58:42.222" v="62"/>
          <ac:spMkLst>
            <pc:docMk/>
            <pc:sldMk cId="0" sldId="266"/>
            <ac:spMk id="4" creationId="{3CE21AB8-F815-400A-B4CB-B29C92B5EE53}"/>
          </ac:spMkLst>
        </pc:spChg>
        <pc:spChg chg="add">
          <ac:chgData name="CHEM SNSACD" userId="S::chemsnsacd@snscecbe.onmicrosoft.com::593904ba-4d1c-4240-a6e1-3e4882e68d67" providerId="AD" clId="Web-{73F1CDE0-0841-41D6-878A-E1D74D0AB3B7}" dt="2020-08-06T05:03:08.894" v="99"/>
          <ac:spMkLst>
            <pc:docMk/>
            <pc:sldMk cId="0" sldId="266"/>
            <ac:spMk id="6" creationId="{12D4DA33-1F84-4C6B-A584-5D63B6F879B5}"/>
          </ac:spMkLst>
        </pc:spChg>
        <pc:spChg chg="add">
          <ac:chgData name="CHEM SNSACD" userId="S::chemsnsacd@snscecbe.onmicrosoft.com::593904ba-4d1c-4240-a6e1-3e4882e68d67" providerId="AD" clId="Web-{73F1CDE0-0841-41D6-878A-E1D74D0AB3B7}" dt="2020-08-06T05:07:14.456" v="100"/>
          <ac:spMkLst>
            <pc:docMk/>
            <pc:sldMk cId="0" sldId="266"/>
            <ac:spMk id="7" creationId="{A9ED4700-7A8E-4DA2-B782-7E9791033DE0}"/>
          </ac:spMkLst>
        </pc:spChg>
        <pc:spChg chg="add">
          <ac:chgData name="CHEM SNSACD" userId="S::chemsnsacd@snscecbe.onmicrosoft.com::593904ba-4d1c-4240-a6e1-3e4882e68d67" providerId="AD" clId="Web-{73F1CDE0-0841-41D6-878A-E1D74D0AB3B7}" dt="2020-08-06T05:07:14.487" v="101"/>
          <ac:spMkLst>
            <pc:docMk/>
            <pc:sldMk cId="0" sldId="266"/>
            <ac:spMk id="8" creationId="{B08E777E-EF49-4902-B7B2-264578DF2364}"/>
          </ac:spMkLst>
        </pc:spChg>
        <pc:picChg chg="add mod">
          <ac:chgData name="CHEM SNSACD" userId="S::chemsnsacd@snscecbe.onmicrosoft.com::593904ba-4d1c-4240-a6e1-3e4882e68d67" providerId="AD" clId="Web-{73F1CDE0-0841-41D6-878A-E1D74D0AB3B7}" dt="2020-08-06T05:00:54.347" v="74" actId="14100"/>
          <ac:picMkLst>
            <pc:docMk/>
            <pc:sldMk cId="0" sldId="266"/>
            <ac:picMk id="5" creationId="{73E30101-9E67-4ACA-ACC1-E3A4C61246DB}"/>
          </ac:picMkLst>
        </pc:picChg>
      </pc:sldChg>
      <pc:sldChg chg="addSp delSp modSp">
        <pc:chgData name="CHEM SNSACD" userId="S::chemsnsacd@snscecbe.onmicrosoft.com::593904ba-4d1c-4240-a6e1-3e4882e68d67" providerId="AD" clId="Web-{73F1CDE0-0841-41D6-878A-E1D74D0AB3B7}" dt="2020-08-06T05:14:53.628" v="205" actId="1076"/>
        <pc:sldMkLst>
          <pc:docMk/>
          <pc:sldMk cId="0" sldId="267"/>
        </pc:sldMkLst>
        <pc:spChg chg="add mod">
          <ac:chgData name="CHEM SNSACD" userId="S::chemsnsacd@snscecbe.onmicrosoft.com::593904ba-4d1c-4240-a6e1-3e4882e68d67" providerId="AD" clId="Web-{73F1CDE0-0841-41D6-878A-E1D74D0AB3B7}" dt="2020-08-06T05:14:25.612" v="191" actId="20577"/>
          <ac:spMkLst>
            <pc:docMk/>
            <pc:sldMk cId="0" sldId="267"/>
            <ac:spMk id="3" creationId="{708EF4A3-6B7E-46E8-BFCF-E67E3204B9ED}"/>
          </ac:spMkLst>
        </pc:spChg>
        <pc:spChg chg="add del mod">
          <ac:chgData name="CHEM SNSACD" userId="S::chemsnsacd@snscecbe.onmicrosoft.com::593904ba-4d1c-4240-a6e1-3e4882e68d67" providerId="AD" clId="Web-{73F1CDE0-0841-41D6-878A-E1D74D0AB3B7}" dt="2020-08-06T05:09:33.300" v="125"/>
          <ac:spMkLst>
            <pc:docMk/>
            <pc:sldMk cId="0" sldId="267"/>
            <ac:spMk id="4" creationId="{EDF0C339-CA4D-4072-8D47-10CF9FFBE422}"/>
          </ac:spMkLst>
        </pc:spChg>
        <pc:spChg chg="add del">
          <ac:chgData name="CHEM SNSACD" userId="S::chemsnsacd@snscecbe.onmicrosoft.com::593904ba-4d1c-4240-a6e1-3e4882e68d67" providerId="AD" clId="Web-{73F1CDE0-0841-41D6-878A-E1D74D0AB3B7}" dt="2020-08-06T05:09:39.722" v="126"/>
          <ac:spMkLst>
            <pc:docMk/>
            <pc:sldMk cId="0" sldId="267"/>
            <ac:spMk id="5" creationId="{4E831462-E1F7-47D6-883D-E27478D3408E}"/>
          </ac:spMkLst>
        </pc:spChg>
        <pc:spChg chg="add mod">
          <ac:chgData name="CHEM SNSACD" userId="S::chemsnsacd@snscecbe.onmicrosoft.com::593904ba-4d1c-4240-a6e1-3e4882e68d67" providerId="AD" clId="Web-{73F1CDE0-0841-41D6-878A-E1D74D0AB3B7}" dt="2020-08-06T05:14:44.159" v="200" actId="20577"/>
          <ac:spMkLst>
            <pc:docMk/>
            <pc:sldMk cId="0" sldId="267"/>
            <ac:spMk id="6" creationId="{470D5806-6F8A-45BD-B225-41FCC89802BB}"/>
          </ac:spMkLst>
        </pc:spChg>
        <pc:picChg chg="add mod">
          <ac:chgData name="CHEM SNSACD" userId="S::chemsnsacd@snscecbe.onmicrosoft.com::593904ba-4d1c-4240-a6e1-3e4882e68d67" providerId="AD" clId="Web-{73F1CDE0-0841-41D6-878A-E1D74D0AB3B7}" dt="2020-08-06T05:14:52.331" v="204" actId="14100"/>
          <ac:picMkLst>
            <pc:docMk/>
            <pc:sldMk cId="0" sldId="267"/>
            <ac:picMk id="2" creationId="{8CBA6395-85AD-410E-8BF0-F4346DCE0C10}"/>
          </ac:picMkLst>
        </pc:picChg>
        <pc:picChg chg="add mod">
          <ac:chgData name="CHEM SNSACD" userId="S::chemsnsacd@snscecbe.onmicrosoft.com::593904ba-4d1c-4240-a6e1-3e4882e68d67" providerId="AD" clId="Web-{73F1CDE0-0841-41D6-878A-E1D74D0AB3B7}" dt="2020-08-06T05:14:53.628" v="205" actId="1076"/>
          <ac:picMkLst>
            <pc:docMk/>
            <pc:sldMk cId="0" sldId="267"/>
            <ac:picMk id="7" creationId="{23F1142F-A4DF-431A-858F-906EE74DD409}"/>
          </ac:picMkLst>
        </pc:picChg>
      </pc:sldChg>
      <pc:sldChg chg="delSp modSp">
        <pc:chgData name="CHEM SNSACD" userId="S::chemsnsacd@snscecbe.onmicrosoft.com::593904ba-4d1c-4240-a6e1-3e4882e68d67" providerId="AD" clId="Web-{73F1CDE0-0841-41D6-878A-E1D74D0AB3B7}" dt="2020-08-06T05:01:53.675" v="83"/>
        <pc:sldMkLst>
          <pc:docMk/>
          <pc:sldMk cId="0" sldId="268"/>
        </pc:sldMkLst>
        <pc:spChg chg="del mod">
          <ac:chgData name="CHEM SNSACD" userId="S::chemsnsacd@snscecbe.onmicrosoft.com::593904ba-4d1c-4240-a6e1-3e4882e68d67" providerId="AD" clId="Web-{73F1CDE0-0841-41D6-878A-E1D74D0AB3B7}" dt="2020-08-06T05:01:53.675" v="83"/>
          <ac:spMkLst>
            <pc:docMk/>
            <pc:sldMk cId="0" sldId="268"/>
            <ac:spMk id="14" creationId="{00000000-0000-0000-0000-000000000000}"/>
          </ac:spMkLst>
        </pc:spChg>
        <pc:spChg chg="del mod">
          <ac:chgData name="CHEM SNSACD" userId="S::chemsnsacd@snscecbe.onmicrosoft.com::593904ba-4d1c-4240-a6e1-3e4882e68d67" providerId="AD" clId="Web-{73F1CDE0-0841-41D6-878A-E1D74D0AB3B7}" dt="2020-08-06T05:01:46.269" v="82"/>
          <ac:spMkLst>
            <pc:docMk/>
            <pc:sldMk cId="0" sldId="268"/>
            <ac:spMk id="17" creationId="{00000000-0000-0000-0000-000000000000}"/>
          </ac:spMkLst>
        </pc:spChg>
        <pc:picChg chg="del">
          <ac:chgData name="CHEM SNSACD" userId="S::chemsnsacd@snscecbe.onmicrosoft.com::593904ba-4d1c-4240-a6e1-3e4882e68d67" providerId="AD" clId="Web-{73F1CDE0-0841-41D6-878A-E1D74D0AB3B7}" dt="2020-08-06T05:01:46.253" v="81"/>
          <ac:picMkLst>
            <pc:docMk/>
            <pc:sldMk cId="0" sldId="268"/>
            <ac:picMk id="51203" creationId="{00000000-0000-0000-0000-000000000000}"/>
          </ac:picMkLst>
        </pc:picChg>
        <pc:picChg chg="del">
          <ac:chgData name="CHEM SNSACD" userId="S::chemsnsacd@snscecbe.onmicrosoft.com::593904ba-4d1c-4240-a6e1-3e4882e68d67" providerId="AD" clId="Web-{73F1CDE0-0841-41D6-878A-E1D74D0AB3B7}" dt="2020-08-06T05:01:46.206" v="78"/>
          <ac:picMkLst>
            <pc:docMk/>
            <pc:sldMk cId="0" sldId="268"/>
            <ac:picMk id="51205" creationId="{00000000-0000-0000-0000-000000000000}"/>
          </ac:picMkLst>
        </pc:picChg>
      </pc:sldChg>
      <pc:sldChg chg="delSp modSp">
        <pc:chgData name="CHEM SNSACD" userId="S::chemsnsacd@snscecbe.onmicrosoft.com::593904ba-4d1c-4240-a6e1-3e4882e68d67" providerId="AD" clId="Web-{73F1CDE0-0841-41D6-878A-E1D74D0AB3B7}" dt="2020-08-06T05:01:58.347" v="88"/>
        <pc:sldMkLst>
          <pc:docMk/>
          <pc:sldMk cId="0" sldId="269"/>
        </pc:sldMkLst>
        <pc:spChg chg="del mod">
          <ac:chgData name="CHEM SNSACD" userId="S::chemsnsacd@snscecbe.onmicrosoft.com::593904ba-4d1c-4240-a6e1-3e4882e68d67" providerId="AD" clId="Web-{73F1CDE0-0841-41D6-878A-E1D74D0AB3B7}" dt="2020-08-06T05:01:58.332" v="87"/>
          <ac:spMkLst>
            <pc:docMk/>
            <pc:sldMk cId="0" sldId="269"/>
            <ac:spMk id="12" creationId="{00000000-0000-0000-0000-000000000000}"/>
          </ac:spMkLst>
        </pc:spChg>
        <pc:picChg chg="del">
          <ac:chgData name="CHEM SNSACD" userId="S::chemsnsacd@snscecbe.onmicrosoft.com::593904ba-4d1c-4240-a6e1-3e4882e68d67" providerId="AD" clId="Web-{73F1CDE0-0841-41D6-878A-E1D74D0AB3B7}" dt="2020-08-06T05:01:58.347" v="88"/>
          <ac:picMkLst>
            <pc:docMk/>
            <pc:sldMk cId="0" sldId="269"/>
            <ac:picMk id="53251" creationId="{00000000-0000-0000-0000-000000000000}"/>
          </ac:picMkLst>
        </pc:picChg>
      </pc:sldChg>
      <pc:sldChg chg="delSp modSp">
        <pc:chgData name="CHEM SNSACD" userId="S::chemsnsacd@snscecbe.onmicrosoft.com::593904ba-4d1c-4240-a6e1-3e4882e68d67" providerId="AD" clId="Web-{73F1CDE0-0841-41D6-878A-E1D74D0AB3B7}" dt="2020-08-06T05:02:19.894" v="93"/>
        <pc:sldMkLst>
          <pc:docMk/>
          <pc:sldMk cId="0" sldId="270"/>
        </pc:sldMkLst>
        <pc:spChg chg="del mod">
          <ac:chgData name="CHEM SNSACD" userId="S::chemsnsacd@snscecbe.onmicrosoft.com::593904ba-4d1c-4240-a6e1-3e4882e68d67" providerId="AD" clId="Web-{73F1CDE0-0841-41D6-878A-E1D74D0AB3B7}" dt="2020-08-06T05:02:19.863" v="92"/>
          <ac:spMkLst>
            <pc:docMk/>
            <pc:sldMk cId="0" sldId="270"/>
            <ac:spMk id="10" creationId="{00000000-0000-0000-0000-000000000000}"/>
          </ac:spMkLst>
        </pc:spChg>
        <pc:picChg chg="del">
          <ac:chgData name="CHEM SNSACD" userId="S::chemsnsacd@snscecbe.onmicrosoft.com::593904ba-4d1c-4240-a6e1-3e4882e68d67" providerId="AD" clId="Web-{73F1CDE0-0841-41D6-878A-E1D74D0AB3B7}" dt="2020-08-06T05:02:19.894" v="93"/>
          <ac:picMkLst>
            <pc:docMk/>
            <pc:sldMk cId="0" sldId="270"/>
            <ac:picMk id="5529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Google Shape;93;p1"/>
          <p:cNvSpPr/>
          <p:nvPr/>
        </p:nvSpPr>
        <p:spPr>
          <a:xfrm>
            <a:off x="1066800" y="723900"/>
            <a:ext cx="14478001" cy="478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SNS </a:t>
            </a:r>
            <a:r>
              <a:rPr lang="en-US" sz="4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ACADEMY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fingerprint International School</a:t>
            </a:r>
            <a:endParaRPr sz="24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Affiliated to CBSE New Delhi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Affiliation No :1930610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GRADE  XII A (2020-21)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4;p1"/>
          <p:cNvSpPr/>
          <p:nvPr/>
        </p:nvSpPr>
        <p:spPr>
          <a:xfrm>
            <a:off x="2133600" y="5143500"/>
            <a:ext cx="1188720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COURSE NAME</a:t>
            </a:r>
            <a:r>
              <a:rPr lang="en-US" sz="3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: </a:t>
            </a:r>
            <a:r>
              <a:rPr lang="en-US" sz="3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BIOLOGY </a:t>
            </a:r>
            <a:r>
              <a:rPr lang="en-US" sz="3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(044)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Chapter-6 MOLECULAR BASIS OF INHERITANCE- DNA REPLICATION ON 4/9/2020</a:t>
            </a:r>
            <a:endParaRPr sz="36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9218" name="Picture 2" descr="C:\Users\Admin\Desktop\dna-replication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88000" cy="1033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10242" name="Picture 2" descr="C:\Users\Admin\Desktop\dna-replication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8820" y="0"/>
            <a:ext cx="13693140" cy="10280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11266" name="Picture 2" descr="C:\Users\Admin\Desktop\dna-replication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0744" y="0"/>
            <a:ext cx="13645515" cy="10244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12290" name="Picture 2" descr="C:\Users\Admin\Desktop\dna-replication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5004" y="0"/>
            <a:ext cx="13759815" cy="10330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13314" name="Picture 2" descr="C:\Users\Admin\Desktop\dna-replication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0724" y="0"/>
            <a:ext cx="13736955" cy="10313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  <p:pic>
        <p:nvPicPr>
          <p:cNvPr id="14338" name="Picture 2" descr="C:\Users\Admin\Desktop\dna-replication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2144" y="0"/>
            <a:ext cx="14011275" cy="1051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US"/>
          </a:p>
        </p:txBody>
      </p:sp>
      <p:pic>
        <p:nvPicPr>
          <p:cNvPr id="15362" name="Picture 2" descr="C:\Users\Admin\Desktop\dna-replication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9304" y="0"/>
            <a:ext cx="13668375" cy="10261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-US"/>
          </a:p>
        </p:txBody>
      </p:sp>
      <p:pic>
        <p:nvPicPr>
          <p:cNvPr id="16386" name="Picture 2" descr="C:\Users\Admin\Desktop\dna-replication-2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2144" y="0"/>
            <a:ext cx="13942695" cy="10467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US"/>
          </a:p>
        </p:txBody>
      </p:sp>
      <p:pic>
        <p:nvPicPr>
          <p:cNvPr id="17410" name="Picture 2" descr="C:\Users\Admin\Desktop\dna-replication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7864" y="0"/>
            <a:ext cx="13965556" cy="10485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-US"/>
          </a:p>
        </p:txBody>
      </p:sp>
      <p:pic>
        <p:nvPicPr>
          <p:cNvPr id="18435" name="Picture 3" descr="C:\Users\Admin\Desktop\dna-replication-2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88000" cy="10177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0" y="32035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DNA REPLICATION </a:t>
            </a:r>
            <a:endParaRPr lang="en-US" sz="7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531" y="2834640"/>
            <a:ext cx="16599344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-US"/>
          </a:p>
        </p:txBody>
      </p:sp>
      <p:pic>
        <p:nvPicPr>
          <p:cNvPr id="19458" name="Picture 2" descr="C:\Users\Admin\Desktop\dna-replication-2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2144" y="0"/>
            <a:ext cx="13874115" cy="10416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-US"/>
          </a:p>
        </p:txBody>
      </p:sp>
      <p:pic>
        <p:nvPicPr>
          <p:cNvPr id="20482" name="Picture 2" descr="C:\Users\Admin\Desktop\dna-replication-2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5525" y="28622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-US"/>
          </a:p>
        </p:txBody>
      </p:sp>
      <p:pic>
        <p:nvPicPr>
          <p:cNvPr id="21506" name="Picture 2" descr="C:\Users\Admin\Desktop\dna-replication-2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5525" y="28622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-US"/>
          </a:p>
        </p:txBody>
      </p:sp>
      <p:pic>
        <p:nvPicPr>
          <p:cNvPr id="22530" name="Picture 2" descr="C:\Users\Admin\Desktop\dna-replication-2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584" y="0"/>
            <a:ext cx="13645515" cy="10244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-US"/>
          </a:p>
        </p:txBody>
      </p:sp>
      <p:pic>
        <p:nvPicPr>
          <p:cNvPr id="23554" name="Picture 2" descr="C:\Users\Admin\Desktop\dna-replication-2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9304" y="0"/>
            <a:ext cx="13668375" cy="10261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-US"/>
          </a:p>
        </p:txBody>
      </p:sp>
      <p:pic>
        <p:nvPicPr>
          <p:cNvPr id="24578" name="Picture 2" descr="C:\Users\Admin\Desktop\dna-replication-2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5024" y="0"/>
            <a:ext cx="13394055" cy="10056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-US"/>
          </a:p>
        </p:txBody>
      </p:sp>
      <p:pic>
        <p:nvPicPr>
          <p:cNvPr id="25602" name="Picture 2" descr="C:\Users\Admin\Desktop\dna-replication-2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585" y="0"/>
            <a:ext cx="13782676" cy="10347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n-US"/>
          </a:p>
        </p:txBody>
      </p:sp>
      <p:pic>
        <p:nvPicPr>
          <p:cNvPr id="26626" name="Picture 2" descr="C:\Users\Admin\Desktop\dna-replication-3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584" y="0"/>
            <a:ext cx="13554075" cy="10176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lang="en-US"/>
          </a:p>
        </p:txBody>
      </p:sp>
      <p:pic>
        <p:nvPicPr>
          <p:cNvPr id="27650" name="Picture 2" descr="C:\Users\Admin\Desktop\dna-replication-3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9284" y="0"/>
            <a:ext cx="13919835" cy="10450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lang="en-US"/>
          </a:p>
        </p:txBody>
      </p:sp>
      <p:pic>
        <p:nvPicPr>
          <p:cNvPr id="28674" name="Picture 2" descr="C:\Users\Admin\Desktop\dna-replication-3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584" y="0"/>
            <a:ext cx="13691235" cy="1027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3660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DNA REPLICATION IS SEMI CONSERVATIVE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971800"/>
            <a:ext cx="8869680" cy="6766560"/>
          </a:xfrm>
        </p:spPr>
        <p:txBody>
          <a:bodyPr>
            <a:normAutofit lnSpcReduction="10000"/>
          </a:bodyPr>
          <a:lstStyle/>
          <a:p>
            <a:r>
              <a:rPr lang="en-US" sz="5400" dirty="0" smtClean="0"/>
              <a:t>Each replicated duplex daughter DNA molecule contains </a:t>
            </a:r>
            <a:r>
              <a:rPr lang="en-US" sz="5400" b="1" dirty="0" smtClean="0"/>
              <a:t>one parent strand and one newly synthesized strand.</a:t>
            </a:r>
          </a:p>
          <a:p>
            <a:endParaRPr lang="en-US" sz="5400" dirty="0" smtClean="0"/>
          </a:p>
          <a:p>
            <a:r>
              <a:rPr lang="en-US" sz="5400" dirty="0" smtClean="0"/>
              <a:t> The base pairing rule is always maintained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3074" name="Picture 2" descr="C:\Users\Admin\Desktop\proposal-structure-DNA-means-Francis-Crick-James.jpg"/>
          <p:cNvPicPr>
            <a:picLocks noChangeAspect="1" noChangeArrowheads="1"/>
          </p:cNvPicPr>
          <p:nvPr/>
        </p:nvPicPr>
        <p:blipFill>
          <a:blip r:embed="rId2"/>
          <a:srcRect b="4473"/>
          <a:stretch>
            <a:fillRect/>
          </a:stretch>
        </p:blipFill>
        <p:spPr bwMode="auto">
          <a:xfrm>
            <a:off x="9746002" y="1607820"/>
            <a:ext cx="7930966" cy="781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lang="en-US"/>
          </a:p>
        </p:txBody>
      </p:sp>
      <p:pic>
        <p:nvPicPr>
          <p:cNvPr id="29698" name="Picture 2" descr="C:\Users\Admin\Desktop\dna-replication-3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3564" y="0"/>
            <a:ext cx="13988415" cy="10502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lang="en-US"/>
          </a:p>
        </p:txBody>
      </p:sp>
      <p:pic>
        <p:nvPicPr>
          <p:cNvPr id="30722" name="Picture 2" descr="C:\Users\Admin\Desktop\dna-replication-3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7864" y="0"/>
            <a:ext cx="13828395" cy="10382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lang="en-US"/>
          </a:p>
        </p:txBody>
      </p:sp>
      <p:pic>
        <p:nvPicPr>
          <p:cNvPr id="31746" name="Picture 2" descr="C:\Users\Admin\Desktop\dna-replication-3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3604" y="0"/>
            <a:ext cx="13701683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 lang="en-US"/>
          </a:p>
        </p:txBody>
      </p:sp>
      <p:pic>
        <p:nvPicPr>
          <p:cNvPr id="32770" name="Picture 2" descr="C:\Users\Admin\Desktop\dna-replication-3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884" y="0"/>
            <a:ext cx="13701683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 lang="en-US"/>
          </a:p>
        </p:txBody>
      </p:sp>
      <p:pic>
        <p:nvPicPr>
          <p:cNvPr id="5" name="Picture 3" descr="C:\Users\Admin\Desktop\dna-replication-3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9344" y="0"/>
            <a:ext cx="12548235" cy="9421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 lang="en-US"/>
          </a:p>
        </p:txBody>
      </p:sp>
      <p:pic>
        <p:nvPicPr>
          <p:cNvPr id="33794" name="Picture 2" descr="C:\Users\Admin\Desktop\dna-replication-3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7864" y="0"/>
            <a:ext cx="13805535" cy="10364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 lang="en-US"/>
          </a:p>
        </p:txBody>
      </p:sp>
      <p:pic>
        <p:nvPicPr>
          <p:cNvPr id="34818" name="Picture 2" descr="C:\Users\Admin\Desktop\dna-replication-3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984" y="-77971"/>
            <a:ext cx="13805535" cy="10364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 lang="en-US"/>
          </a:p>
        </p:txBody>
      </p:sp>
      <p:pic>
        <p:nvPicPr>
          <p:cNvPr id="35842" name="Picture 2" descr="C:\Users\Admin\Desktop\dna-replication-4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0724" y="-129459"/>
            <a:ext cx="13874115" cy="10416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 lang="en-US"/>
          </a:p>
        </p:txBody>
      </p:sp>
      <p:pic>
        <p:nvPicPr>
          <p:cNvPr id="36866" name="Picture 2" descr="C:\Users\Admin\Desktop\dna-replication-4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5004" y="0"/>
            <a:ext cx="13965555" cy="10485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 lang="en-US"/>
          </a:p>
        </p:txBody>
      </p:sp>
      <p:pic>
        <p:nvPicPr>
          <p:cNvPr id="37890" name="Picture 2" descr="C:\Users\Admin\Desktop\dna-replication-4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5004" y="279083"/>
            <a:ext cx="13234035" cy="9935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4098" name="Picture 2" descr="C:\Users\Admin\Desktop\dna-replication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5024" y="0"/>
            <a:ext cx="13782675" cy="10347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40</a:t>
            </a:fld>
            <a:endParaRPr lang="en-US"/>
          </a:p>
        </p:txBody>
      </p:sp>
      <p:pic>
        <p:nvPicPr>
          <p:cNvPr id="38914" name="Picture 2" descr="C:\Users\Admin\Desktop\dna-replication-4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7864" y="0"/>
            <a:ext cx="14097509" cy="10584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41</a:t>
            </a:fld>
            <a:endParaRPr lang="en-US"/>
          </a:p>
        </p:txBody>
      </p:sp>
      <p:pic>
        <p:nvPicPr>
          <p:cNvPr id="39938" name="Picture 2" descr="C:\Users\Admin\Desktop\dna-replication-4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6444" y="0"/>
            <a:ext cx="13701683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42</a:t>
            </a:fld>
            <a:endParaRPr lang="en-US"/>
          </a:p>
        </p:txBody>
      </p:sp>
      <p:pic>
        <p:nvPicPr>
          <p:cNvPr id="40962" name="Picture 2" descr="C:\Users\Admin\Desktop\dna-replication-4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6424" y="0"/>
            <a:ext cx="13701683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43</a:t>
            </a:fld>
            <a:endParaRPr lang="en-US"/>
          </a:p>
        </p:txBody>
      </p:sp>
      <p:pic>
        <p:nvPicPr>
          <p:cNvPr id="41986" name="Picture 2" descr="C:\Users\Admin\Desktop\dna-replication-4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7864" y="0"/>
            <a:ext cx="13988415" cy="10502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44</a:t>
            </a:fld>
            <a:endParaRPr lang="en-US"/>
          </a:p>
        </p:txBody>
      </p:sp>
      <p:pic>
        <p:nvPicPr>
          <p:cNvPr id="43010" name="Picture 2" descr="C:\Users\Admin\Desktop\dna-replication-4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9304" y="-292417"/>
            <a:ext cx="14091165" cy="10579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45</a:t>
            </a:fld>
            <a:endParaRPr lang="en-US"/>
          </a:p>
        </p:txBody>
      </p:sp>
      <p:pic>
        <p:nvPicPr>
          <p:cNvPr id="44034" name="Picture 2" descr="C:\Users\Admin\Desktop\dna-replication-4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9284" y="0"/>
            <a:ext cx="13701683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46</a:t>
            </a:fld>
            <a:endParaRPr lang="en-US"/>
          </a:p>
        </p:txBody>
      </p:sp>
      <p:pic>
        <p:nvPicPr>
          <p:cNvPr id="45058" name="Picture 2" descr="C:\Users\Admin\Desktop\dna-replication-5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6424" y="0"/>
            <a:ext cx="13896975" cy="10433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47</a:t>
            </a:fld>
            <a:endParaRPr lang="en-US"/>
          </a:p>
        </p:txBody>
      </p:sp>
      <p:pic>
        <p:nvPicPr>
          <p:cNvPr id="46082" name="Picture 2" descr="C:\Users\Admin\Desktop\dna-replication-5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9284" y="0"/>
            <a:ext cx="13701683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48</a:t>
            </a:fld>
            <a:endParaRPr lang="en-US"/>
          </a:p>
        </p:txBody>
      </p:sp>
      <p:pic>
        <p:nvPicPr>
          <p:cNvPr id="47106" name="Picture 2" descr="C:\Users\Admin\Desktop\dna-replication-5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0724" y="0"/>
            <a:ext cx="13645515" cy="10244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49</a:t>
            </a:fld>
            <a:endParaRPr lang="en-US"/>
          </a:p>
        </p:txBody>
      </p:sp>
      <p:pic>
        <p:nvPicPr>
          <p:cNvPr id="48130" name="Picture 2" descr="C:\Users\Admin\Desktop\dna-replication-5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2164" y="0"/>
            <a:ext cx="13851255" cy="10399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5122" name="Picture 2" descr="C:\Users\Admin\Desktop\dna-replication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7864" y="-1"/>
            <a:ext cx="13714096" cy="10296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50</a:t>
            </a:fld>
            <a:endParaRPr lang="en-US"/>
          </a:p>
        </p:txBody>
      </p:sp>
      <p:pic>
        <p:nvPicPr>
          <p:cNvPr id="49154" name="Picture 2" descr="C:\Users\Admin\Desktop\dna-replication-5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6444" y="0"/>
            <a:ext cx="13714095" cy="10296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51</a:t>
            </a:fld>
            <a:endParaRPr lang="en-US"/>
          </a:p>
        </p:txBody>
      </p:sp>
      <p:pic>
        <p:nvPicPr>
          <p:cNvPr id="50178" name="Picture 2" descr="C:\Users\Admin\Desktop\dna-replication-5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5004" y="0"/>
            <a:ext cx="13919835" cy="10450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52</a:t>
            </a:fld>
            <a:endParaRPr lang="en-US"/>
          </a:p>
        </p:txBody>
      </p:sp>
      <p:pic>
        <p:nvPicPr>
          <p:cNvPr id="51202" name="Picture 2" descr="C:\Users\Admin\Desktop\dna-replication-5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584" y="0"/>
            <a:ext cx="13851255" cy="10399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53</a:t>
            </a:fld>
            <a:endParaRPr lang="en-US"/>
          </a:p>
        </p:txBody>
      </p:sp>
      <p:pic>
        <p:nvPicPr>
          <p:cNvPr id="52226" name="Picture 2" descr="C:\Users\Admin\Desktop\dna-replication-5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2164" y="0"/>
            <a:ext cx="13851255" cy="10399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54</a:t>
            </a:fld>
            <a:endParaRPr lang="en-US"/>
          </a:p>
        </p:txBody>
      </p:sp>
      <p:pic>
        <p:nvPicPr>
          <p:cNvPr id="53250" name="Picture 2" descr="C:\Users\Admin\Desktop\dna-replication-5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0724" y="0"/>
            <a:ext cx="13874115" cy="10416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55</a:t>
            </a:fld>
            <a:endParaRPr lang="en-US"/>
          </a:p>
        </p:txBody>
      </p:sp>
      <p:pic>
        <p:nvPicPr>
          <p:cNvPr id="54274" name="Picture 2" descr="C:\Users\Admin\Desktop\dna-replication-6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7864" y="0"/>
            <a:ext cx="13736955" cy="10313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56</a:t>
            </a:fld>
            <a:endParaRPr lang="en-US"/>
          </a:p>
        </p:txBody>
      </p:sp>
      <p:pic>
        <p:nvPicPr>
          <p:cNvPr id="55298" name="Picture 2" descr="C:\Users\Admin\Desktop\dna-replication-6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9284" y="0"/>
            <a:ext cx="13805535" cy="10364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57</a:t>
            </a:fld>
            <a:endParaRPr lang="en-US"/>
          </a:p>
        </p:txBody>
      </p:sp>
      <p:pic>
        <p:nvPicPr>
          <p:cNvPr id="56322" name="Picture 2" descr="C:\Users\Admin\Desktop\dna-replication-6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7864" y="0"/>
            <a:ext cx="13828395" cy="10382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7540" y="503238"/>
            <a:ext cx="11132820" cy="114300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Prokaryotic DNA replication </a:t>
            </a:r>
            <a:endParaRPr lang="en-US" sz="6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377440"/>
            <a:ext cx="16230600" cy="6537960"/>
          </a:xfrm>
        </p:spPr>
        <p:txBody>
          <a:bodyPr>
            <a:noAutofit/>
          </a:bodyPr>
          <a:lstStyle/>
          <a:p>
            <a:r>
              <a:rPr lang="en-US" sz="6000" dirty="0" smtClean="0"/>
              <a:t>Replication in prokaryotes is much better understood than replication in eukaryotes.</a:t>
            </a:r>
          </a:p>
          <a:p>
            <a:pPr>
              <a:buNone/>
            </a:pPr>
            <a:endParaRPr lang="en-US" sz="6000" dirty="0" smtClean="0"/>
          </a:p>
          <a:p>
            <a:r>
              <a:rPr lang="en-US" sz="6000" dirty="0" smtClean="0"/>
              <a:t>The basic requirements and components of replication are the same for prokaryotes as for  eukaryotes 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6146" name="Picture 2" descr="C:\Users\Admin\Desktop\dna-replication-10-63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7170" name="Picture 2" descr="C:\Users\Admin\Desktop\dna-replication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8040" cy="10485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0" y="3429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TEMPLATE 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3451861"/>
            <a:ext cx="8618220" cy="482345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Both the strands of DNA double helix serve as template for the synthesis of new daughter DNA strands.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8194" name="Picture 2" descr="C:\Users\Admin\Desktop\1200px-Double_stranded_DNA_with_coloured_bas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4272" y="1839913"/>
            <a:ext cx="7943728" cy="7395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6" ma:contentTypeDescription="Create a new document." ma:contentTypeScope="" ma:versionID="0f8ce1cef1e4caa3020e6a174acd0930">
  <xsd:schema xmlns:xsd="http://www.w3.org/2001/XMLSchema" xmlns:xs="http://www.w3.org/2001/XMLSchema" xmlns:p="http://schemas.microsoft.com/office/2006/metadata/properties" xmlns:ns2="e91115c6-dbcc-4792-b5e1-0b7c1f988c2a" xmlns:ns3="821f6280-7ad3-4db6-8140-807316f79181" targetNamespace="http://schemas.microsoft.com/office/2006/metadata/properties" ma:root="true" ma:fieldsID="0a0442c29586a04a533800e49467c506" ns2:_="" ns3:_="">
    <xsd:import namespace="e91115c6-dbcc-4792-b5e1-0b7c1f988c2a"/>
    <xsd:import namespace="821f6280-7ad3-4db6-8140-807316f791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f6280-7ad3-4db6-8140-807316f791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284F3F-D93D-4DEA-9017-BC5AD0170B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1115c6-dbcc-4792-b5e1-0b7c1f988c2a"/>
    <ds:schemaRef ds:uri="821f6280-7ad3-4db6-8140-807316f791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C7B882-9ED6-4F42-B09B-9EC77E306C9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E77C2BB-FE7E-4D08-9834-5272365273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172</Words>
  <Application>Microsoft Office PowerPoint</Application>
  <PresentationFormat>Custom</PresentationFormat>
  <Paragraphs>83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1_Office Theme</vt:lpstr>
      <vt:lpstr>Slide 1</vt:lpstr>
      <vt:lpstr>DNA REPLICATION </vt:lpstr>
      <vt:lpstr>DNA REPLICATION IS SEMI CONSERVATIVE </vt:lpstr>
      <vt:lpstr>Slide 4</vt:lpstr>
      <vt:lpstr>Slide 5</vt:lpstr>
      <vt:lpstr>Prokaryotic DNA replication </vt:lpstr>
      <vt:lpstr>Slide 7</vt:lpstr>
      <vt:lpstr>Slide 8</vt:lpstr>
      <vt:lpstr>TEMPLATE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98</cp:revision>
  <dcterms:created xsi:type="dcterms:W3CDTF">2006-08-16T00:00:00Z</dcterms:created>
  <dcterms:modified xsi:type="dcterms:W3CDTF">2020-09-04T04:11:52Z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